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05" r:id="rId3"/>
    <p:sldId id="293" r:id="rId4"/>
    <p:sldId id="294" r:id="rId5"/>
    <p:sldId id="295" r:id="rId6"/>
    <p:sldId id="259" r:id="rId7"/>
    <p:sldId id="317" r:id="rId8"/>
    <p:sldId id="316" r:id="rId9"/>
    <p:sldId id="318" r:id="rId10"/>
    <p:sldId id="296" r:id="rId11"/>
    <p:sldId id="262" r:id="rId12"/>
    <p:sldId id="319" r:id="rId13"/>
    <p:sldId id="266" r:id="rId14"/>
    <p:sldId id="297" r:id="rId15"/>
    <p:sldId id="267" r:id="rId16"/>
    <p:sldId id="269" r:id="rId17"/>
    <p:sldId id="270" r:id="rId18"/>
    <p:sldId id="271" r:id="rId19"/>
    <p:sldId id="302" r:id="rId20"/>
    <p:sldId id="275" r:id="rId21"/>
    <p:sldId id="309" r:id="rId22"/>
    <p:sldId id="278" r:id="rId23"/>
    <p:sldId id="301" r:id="rId24"/>
    <p:sldId id="307" r:id="rId25"/>
    <p:sldId id="283" r:id="rId26"/>
    <p:sldId id="300" r:id="rId27"/>
    <p:sldId id="291" r:id="rId28"/>
    <p:sldId id="292" r:id="rId29"/>
    <p:sldId id="310" r:id="rId30"/>
    <p:sldId id="284" r:id="rId31"/>
    <p:sldId id="285" r:id="rId32"/>
    <p:sldId id="286" r:id="rId33"/>
    <p:sldId id="287" r:id="rId34"/>
    <p:sldId id="288" r:id="rId35"/>
    <p:sldId id="311" r:id="rId36"/>
    <p:sldId id="312" r:id="rId37"/>
    <p:sldId id="325" r:id="rId38"/>
    <p:sldId id="320" r:id="rId39"/>
    <p:sldId id="328" r:id="rId40"/>
    <p:sldId id="321" r:id="rId41"/>
    <p:sldId id="322" r:id="rId42"/>
    <p:sldId id="326" r:id="rId43"/>
    <p:sldId id="323" r:id="rId44"/>
    <p:sldId id="324" r:id="rId45"/>
    <p:sldId id="327" r:id="rId46"/>
    <p:sldId id="330" r:id="rId47"/>
    <p:sldId id="329" r:id="rId48"/>
    <p:sldId id="279" r:id="rId49"/>
    <p:sldId id="281" r:id="rId50"/>
    <p:sldId id="282" r:id="rId51"/>
    <p:sldId id="313" r:id="rId52"/>
    <p:sldId id="314" r:id="rId5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84259" autoAdjust="0"/>
  </p:normalViewPr>
  <p:slideViewPr>
    <p:cSldViewPr>
      <p:cViewPr varScale="1">
        <p:scale>
          <a:sx n="93" d="100"/>
          <a:sy n="93" d="100"/>
        </p:scale>
        <p:origin x="123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&amp;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</dgm:pt>
  </dgm:ptLst>
  <dgm:cxnLst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409193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&amp;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2343564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Java / </a:t>
          </a:r>
          <a:r>
            <a:rPr lang="fr-FR" sz="2100" kern="1200" dirty="0" err="1"/>
            <a:t>MySql</a:t>
          </a:r>
          <a:endParaRPr lang="fr-FR" sz="2100" kern="1200" dirty="0"/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Command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 Instructions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Information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119038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Arduino / C++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ESP8266 / C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Physical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774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69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09/09/2017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6" y="6021501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8184990-21A5-4622-B58E-E1035BD5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692696"/>
            <a:ext cx="9144000" cy="5367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5616" y="1840494"/>
            <a:ext cx="2484276" cy="288033"/>
          </a:xfrm>
          <a:prstGeom prst="wedgeRectCallout">
            <a:avLst>
              <a:gd name="adj1" fmla="val -64605"/>
              <a:gd name="adj2" fmla="val -3012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+12 volts (input </a:t>
            </a:r>
            <a:r>
              <a:rPr lang="fr-FR" sz="1100" dirty="0" err="1"/>
              <a:t>regulator</a:t>
            </a:r>
            <a:r>
              <a:rPr lang="fr-FR" sz="1100" dirty="0"/>
              <a:t> for </a:t>
            </a:r>
            <a:r>
              <a:rPr lang="fr-FR" sz="1100" dirty="0" err="1"/>
              <a:t>motors</a:t>
            </a:r>
            <a:r>
              <a:rPr lang="fr-FR" sz="1100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8024" y="940956"/>
            <a:ext cx="2016224" cy="357061"/>
          </a:xfrm>
          <a:prstGeom prst="wedgeRectCallout">
            <a:avLst>
              <a:gd name="adj1" fmla="val -34321"/>
              <a:gd name="adj2" fmla="val 28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8604" y="4005064"/>
            <a:ext cx="2758299" cy="419350"/>
          </a:xfrm>
          <a:prstGeom prst="wedgeRectCallout">
            <a:avLst>
              <a:gd name="adj1" fmla="val -45956"/>
              <a:gd name="adj2" fmla="val -2557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5696" y="1119487"/>
            <a:ext cx="2016224" cy="357061"/>
          </a:xfrm>
          <a:prstGeom prst="wedgeRectCallout">
            <a:avLst>
              <a:gd name="adj1" fmla="val 168181"/>
              <a:gd name="adj2" fmla="val 4092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194869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802164449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I2C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platform</a:t>
            </a:r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3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shift)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Rotation: 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400" dirty="0"/>
                  <a:t>                 </a:t>
                </a:r>
                <a:r>
                  <a:rPr lang="fr-FR" sz="1800" i="1" dirty="0"/>
                  <a:t>(</a:t>
                </a:r>
                <a:r>
                  <a:rPr lang="fr-FR" sz="1800" i="1" dirty="0" err="1"/>
                  <a:t>Xt</a:t>
                </a:r>
                <a:r>
                  <a:rPr lang="fr-FR" sz="1800" i="1" dirty="0"/>
                  <a:t>!=</a:t>
                </a:r>
                <a:r>
                  <a:rPr lang="fr-FR" sz="1800" i="1" dirty="0" err="1"/>
                  <a:t>Xc</a:t>
                </a:r>
                <a:r>
                  <a:rPr lang="fr-FR" sz="1800" i="1" dirty="0"/>
                  <a:t>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CC9A720-BCF4-4AAA-8031-C88D3C42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534400" cy="65722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6079852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552" y="4653136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26A1E-1E5D-4E99-A1A3-7EA7C4AC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</a:t>
            </a:r>
            <a:r>
              <a:rPr lang="fr-FR" dirty="0" err="1"/>
              <a:t>Across</a:t>
            </a:r>
            <a:r>
              <a:rPr lang="fr-FR" dirty="0"/>
              <a:t> Narrow Path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2D966A-7E04-4986-8FF9-81EEE525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Typically</a:t>
            </a:r>
            <a:r>
              <a:rPr lang="fr-FR" dirty="0"/>
              <a:t> move </a:t>
            </a:r>
            <a:r>
              <a:rPr lang="fr-FR" dirty="0" err="1"/>
              <a:t>across</a:t>
            </a:r>
            <a:r>
              <a:rPr lang="fr-FR" dirty="0"/>
              <a:t> a </a:t>
            </a:r>
            <a:r>
              <a:rPr lang="fr-FR" dirty="0" err="1"/>
              <a:t>door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073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1535190" y="1953513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7D79F55-182B-4B6F-A13B-64264586CA2B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1357746" y="3559065"/>
            <a:ext cx="3165100" cy="13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21727" y="5425624"/>
            <a:ext cx="45168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moves &amp; pings </a:t>
            </a:r>
            <a:r>
              <a:rPr lang="fr-FR" sz="2000" dirty="0" err="1"/>
              <a:t>toward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69947" y="3260006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4902672-CF59-4034-A5C6-7525E74575F7}"/>
              </a:ext>
            </a:extLst>
          </p:cNvPr>
          <p:cNvCxnSpPr>
            <a:cxnSpLocks/>
          </p:cNvCxnSpPr>
          <p:nvPr/>
        </p:nvCxnSpPr>
        <p:spPr>
          <a:xfrm>
            <a:off x="1285572" y="3645024"/>
            <a:ext cx="2566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95F9D74-E1D1-4C3C-90BC-8E0708654891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9051C9FB-7F52-4903-8277-9768A0766AB5}"/>
              </a:ext>
            </a:extLst>
          </p:cNvPr>
          <p:cNvSpPr/>
          <p:nvPr/>
        </p:nvSpPr>
        <p:spPr>
          <a:xfrm>
            <a:off x="539552" y="4088472"/>
            <a:ext cx="1584176" cy="492656"/>
          </a:xfrm>
          <a:prstGeom prst="wedgeRoundRectCallout">
            <a:avLst>
              <a:gd name="adj1" fmla="val 101771"/>
              <a:gd name="adj2" fmla="val -135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passDistance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B6220F2-652D-4575-AF14-DF6D03193284}"/>
              </a:ext>
            </a:extLst>
          </p:cNvPr>
          <p:cNvSpPr/>
          <p:nvPr/>
        </p:nvSpPr>
        <p:spPr>
          <a:xfrm>
            <a:off x="7380312" y="3429000"/>
            <a:ext cx="136815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CB73081-9B89-4845-90CB-7F7B0E2A0FD9}"/>
              </a:ext>
            </a:extLst>
          </p:cNvPr>
          <p:cNvCxnSpPr>
            <a:stCxn id="6" idx="1"/>
          </p:cNvCxnSpPr>
          <p:nvPr/>
        </p:nvCxnSpPr>
        <p:spPr>
          <a:xfrm flipV="1">
            <a:off x="7380312" y="1268760"/>
            <a:ext cx="1296144" cy="226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CAC1822-5296-4822-B7B5-FDA5A03A44E4}"/>
              </a:ext>
            </a:extLst>
          </p:cNvPr>
          <p:cNvSpPr txBox="1"/>
          <p:nvPr/>
        </p:nvSpPr>
        <p:spPr>
          <a:xfrm>
            <a:off x="8345212" y="97608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North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E4B9AE22-BE84-4B2E-AB63-FB6A50921D9B}"/>
              </a:ext>
            </a:extLst>
          </p:cNvPr>
          <p:cNvSpPr/>
          <p:nvPr/>
        </p:nvSpPr>
        <p:spPr>
          <a:xfrm>
            <a:off x="7531645" y="3125536"/>
            <a:ext cx="360040" cy="54006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5AF9F7-BA1E-444A-B3FD-4914A734FE70}"/>
              </a:ext>
            </a:extLst>
          </p:cNvPr>
          <p:cNvSpPr txBox="1"/>
          <p:nvPr/>
        </p:nvSpPr>
        <p:spPr>
          <a:xfrm>
            <a:off x="7759698" y="2907936"/>
            <a:ext cx="1469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North orientation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91699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7C909A-B56A-4FA8-A57C-BBBEE9F710FD}"/>
              </a:ext>
            </a:extLst>
          </p:cNvPr>
          <p:cNvGrpSpPr/>
          <p:nvPr/>
        </p:nvGrpSpPr>
        <p:grpSpPr>
          <a:xfrm>
            <a:off x="1940779" y="2537113"/>
            <a:ext cx="2673799" cy="2243469"/>
            <a:chOff x="1285572" y="2203131"/>
            <a:chExt cx="3237274" cy="2738038"/>
          </a:xfrm>
        </p:grpSpPr>
        <p:sp>
          <p:nvSpPr>
            <p:cNvPr id="21" name="Triangle isocèle 20">
              <a:extLst>
                <a:ext uri="{FF2B5EF4-FFF2-40B4-BE49-F238E27FC236}">
                  <a16:creationId xmlns:a16="http://schemas.microsoft.com/office/drawing/2014/main" id="{5DB2826C-85A6-47EE-9EC5-5A717E52D02D}"/>
                </a:ext>
              </a:extLst>
            </p:cNvPr>
            <p:cNvSpPr/>
            <p:nvPr/>
          </p:nvSpPr>
          <p:spPr>
            <a:xfrm rot="16200000">
              <a:off x="1535190" y="1953513"/>
              <a:ext cx="2738038" cy="323727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A7D79F55-182B-4B6F-A13B-64264586CA2B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 flipV="1">
              <a:off x="1357746" y="3559065"/>
              <a:ext cx="3165100" cy="13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467544" y="5481494"/>
            <a:ext cx="40548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detects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edges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778686" y="3261070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2A18977-8BD8-47CA-ACFC-1861DE8D2CA6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2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A253419-337B-4BF8-9E7B-4997B2B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6" y="116632"/>
            <a:ext cx="9185646" cy="6608589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18569"/>
              <a:gd name="adj2" fmla="val 947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991674" y="4509120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991674" y="1484784"/>
            <a:ext cx="4228399" cy="273630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229396"/>
              <a:gd name="adj2" fmla="val 1396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70319"/>
              <a:gd name="adj2" fmla="val 119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2051720" y="260647"/>
            <a:ext cx="1944216" cy="129873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3741498" y="2027256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310486" y="3450168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D15CF69A-5916-4DE8-9F48-1064F13D0581}"/>
              </a:ext>
            </a:extLst>
          </p:cNvPr>
          <p:cNvSpPr/>
          <p:nvPr/>
        </p:nvSpPr>
        <p:spPr>
          <a:xfrm rot="13491115">
            <a:off x="3562316" y="2593122"/>
            <a:ext cx="1713445" cy="1927867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AF0F17A-48C7-487E-B3DC-00D4F93103C0}"/>
              </a:ext>
            </a:extLst>
          </p:cNvPr>
          <p:cNvSpPr txBox="1"/>
          <p:nvPr/>
        </p:nvSpPr>
        <p:spPr>
          <a:xfrm>
            <a:off x="2681947" y="4116249"/>
            <a:ext cx="10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start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783FDCD-7420-44E6-8B44-F05294B876FF}"/>
              </a:ext>
            </a:extLst>
          </p:cNvPr>
          <p:cNvSpPr txBox="1"/>
          <p:nvPr/>
        </p:nvSpPr>
        <p:spPr>
          <a:xfrm>
            <a:off x="316729" y="5530285"/>
            <a:ext cx="4237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no longer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edges</a:t>
            </a:r>
            <a:endParaRPr lang="en-GB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B80EAF6-3995-4BC6-896D-9AEDC2A2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53230" y="3204021"/>
            <a:ext cx="614944" cy="30499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5EAA002-975F-4DA1-BCC4-367F615F59A0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3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751958" y="3437711"/>
            <a:ext cx="1171970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3487304" y="2043351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3487304" y="3759279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FBB79D-22AF-457D-9339-A506175C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87824" y="3056906"/>
            <a:ext cx="640183" cy="4093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937851E-FA56-4918-BCB0-40CC4437D88D}"/>
              </a:ext>
            </a:extLst>
          </p:cNvPr>
          <p:cNvSpPr txBox="1"/>
          <p:nvPr/>
        </p:nvSpPr>
        <p:spPr>
          <a:xfrm>
            <a:off x="316729" y="5530285"/>
            <a:ext cx="3053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90° VS move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358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4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3209336" y="3373166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4147867" y="2479794"/>
            <a:ext cx="558544" cy="99638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4147867" y="3630189"/>
            <a:ext cx="533466" cy="113624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E301DBF-6D5B-46FA-9E60-54CFDF2A579E}"/>
              </a:ext>
            </a:extLst>
          </p:cNvPr>
          <p:cNvSpPr/>
          <p:nvPr/>
        </p:nvSpPr>
        <p:spPr>
          <a:xfrm rot="13491115">
            <a:off x="4575240" y="1532593"/>
            <a:ext cx="3038306" cy="3681143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2EC9A4-36AB-4043-A4CA-21A7A8286447}"/>
              </a:ext>
            </a:extLst>
          </p:cNvPr>
          <p:cNvSpPr txBox="1"/>
          <p:nvPr/>
        </p:nvSpPr>
        <p:spPr>
          <a:xfrm>
            <a:off x="4373978" y="3415693"/>
            <a:ext cx="11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entry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290638D-12B7-43FD-B56F-9BF63DC7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20022" y="3033672"/>
            <a:ext cx="640183" cy="40935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E1C1F8-A71F-4C6A-98E9-75AC7BF6EB98}"/>
              </a:ext>
            </a:extLst>
          </p:cNvPr>
          <p:cNvSpPr txBox="1"/>
          <p:nvPr/>
        </p:nvSpPr>
        <p:spPr>
          <a:xfrm>
            <a:off x="316729" y="5530285"/>
            <a:ext cx="3277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892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2" y="-269917"/>
            <a:ext cx="7980670" cy="1142865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5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5064249" y="2511986"/>
            <a:ext cx="520130" cy="95427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5064249" y="3645023"/>
            <a:ext cx="520130" cy="11147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4182599" y="3353521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5324314" y="2511986"/>
            <a:ext cx="6449" cy="77299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5320836" y="3925288"/>
            <a:ext cx="3478" cy="8345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F9F3099A-FAFB-4EDB-A9F0-10B34BC0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97297" y="2989125"/>
            <a:ext cx="640183" cy="40935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E2A4596-A36F-4B8F-B57B-F6302267DD91}"/>
              </a:ext>
            </a:extLst>
          </p:cNvPr>
          <p:cNvSpPr txBox="1"/>
          <p:nvPr/>
        </p:nvSpPr>
        <p:spPr>
          <a:xfrm>
            <a:off x="316729" y="5530285"/>
            <a:ext cx="343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monitors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1A36A09-B676-4301-B522-0CFF8BCBBD83}"/>
              </a:ext>
            </a:extLst>
          </p:cNvPr>
          <p:cNvSpPr txBox="1"/>
          <p:nvPr/>
        </p:nvSpPr>
        <p:spPr>
          <a:xfrm>
            <a:off x="5277951" y="3341012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center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32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6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6156175" y="2063576"/>
            <a:ext cx="681197" cy="132621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6122168" y="3422079"/>
            <a:ext cx="792087" cy="14996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5275515" y="3203180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6479012" y="2061642"/>
            <a:ext cx="1" cy="12509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6514734" y="3598892"/>
            <a:ext cx="3478" cy="132283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BBD4164A-1B8A-40FB-81BB-614FB5493F0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8132407-BC6B-4F85-A4CE-2DF52817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40394" y="2827132"/>
            <a:ext cx="640183" cy="4093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C52DD18-13F1-4F68-9994-EF58964B772F}"/>
              </a:ext>
            </a:extLst>
          </p:cNvPr>
          <p:cNvSpPr txBox="1"/>
          <p:nvPr/>
        </p:nvSpPr>
        <p:spPr>
          <a:xfrm>
            <a:off x="316729" y="5530285"/>
            <a:ext cx="35405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width</a:t>
            </a:r>
            <a:r>
              <a:rPr lang="fr-FR" dirty="0"/>
              <a:t> change</a:t>
            </a:r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8B09B21-9575-4ECE-9700-6AA2EC0893D2}"/>
              </a:ext>
            </a:extLst>
          </p:cNvPr>
          <p:cNvSpPr txBox="1"/>
          <p:nvPr/>
        </p:nvSpPr>
        <p:spPr>
          <a:xfrm>
            <a:off x="5470027" y="3546408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exit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6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/>
              <a:t>End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6094392" y="3217007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D801365-92E9-4BDF-A63C-4F15F593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7777" y="2996952"/>
            <a:ext cx="614944" cy="304999"/>
          </a:xfrm>
          <a:prstGeom prst="rect">
            <a:avLst/>
          </a:prstGeom>
        </p:spPr>
      </p:pic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029EE38B-3A82-4420-8C45-6A717F9DE65C}"/>
              </a:ext>
            </a:extLst>
          </p:cNvPr>
          <p:cNvSpPr/>
          <p:nvPr/>
        </p:nvSpPr>
        <p:spPr>
          <a:xfrm rot="16200000">
            <a:off x="7283404" y="2432500"/>
            <a:ext cx="1813303" cy="190789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9738D30-6899-4E5B-90D9-38F083295A56}"/>
              </a:ext>
            </a:extLst>
          </p:cNvPr>
          <p:cNvSpPr txBox="1"/>
          <p:nvPr/>
        </p:nvSpPr>
        <p:spPr>
          <a:xfrm>
            <a:off x="316729" y="5530285"/>
            <a:ext cx="29365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0° VS move</a:t>
            </a:r>
            <a:endParaRPr lang="en-GB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6C14721-EEFB-4B23-9D44-D2EF03A42C1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08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A63517-2F14-4E90-9CA0-D64E54EA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MoveAcrossPath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FDEA51-83F2-4A45-A76C-BF327618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passStartDistance</a:t>
            </a:r>
            <a:r>
              <a:rPr lang="fr-FR" sz="2000" dirty="0"/>
              <a:t>: maximum distance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northOrientation</a:t>
            </a:r>
            <a:r>
              <a:rPr lang="fr-FR" sz="2000" dirty="0"/>
              <a:t>: go </a:t>
            </a:r>
            <a:r>
              <a:rPr lang="fr-FR" sz="2000" dirty="0" err="1"/>
              <a:t>thru</a:t>
            </a:r>
            <a:r>
              <a:rPr lang="fr-FR" sz="2000" dirty="0"/>
              <a:t>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EchoToGet</a:t>
            </a:r>
            <a:r>
              <a:rPr lang="fr-FR" sz="2000" dirty="0"/>
              <a:t>: minimum front </a:t>
            </a:r>
            <a:r>
              <a:rPr lang="fr-FR" sz="2000" dirty="0" err="1"/>
              <a:t>echo</a:t>
            </a:r>
            <a:r>
              <a:rPr lang="fr-FR" sz="2000" dirty="0"/>
              <a:t> distance over </a:t>
            </a:r>
            <a:r>
              <a:rPr lang="fr-FR" sz="2000" dirty="0" err="1"/>
              <a:t>that</a:t>
            </a:r>
            <a:r>
              <a:rPr lang="fr-FR" sz="2000" dirty="0"/>
              <a:t> robot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beyond</a:t>
            </a:r>
            <a:r>
              <a:rPr lang="fr-FR" sz="2000" dirty="0"/>
              <a:t>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Width</a:t>
            </a:r>
            <a:r>
              <a:rPr lang="fr-FR" sz="2000" dirty="0"/>
              <a:t>: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width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sonar point of vue (</a:t>
            </a:r>
            <a:r>
              <a:rPr lang="fr-FR" sz="2000" dirty="0" err="1"/>
              <a:t>side</a:t>
            </a:r>
            <a:r>
              <a:rPr lang="fr-FR" sz="2000" dirty="0"/>
              <a:t> </a:t>
            </a:r>
            <a:r>
              <a:rPr lang="fr-FR" sz="2000" dirty="0" err="1"/>
              <a:t>oriented</a:t>
            </a:r>
            <a:r>
              <a:rPr lang="fr-FR" sz="20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startToEntryDistance</a:t>
            </a:r>
            <a:r>
              <a:rPr lang="fr-FR" sz="2000" dirty="0"/>
              <a:t>: maximum distance </a:t>
            </a:r>
            <a:r>
              <a:rPr lang="fr-FR" sz="2000" dirty="0" err="1"/>
              <a:t>between</a:t>
            </a:r>
            <a:r>
              <a:rPr lang="fr-FR" sz="2000" dirty="0"/>
              <a:t> the start and entry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reqMove</a:t>
            </a:r>
            <a:r>
              <a:rPr lang="fr-FR" sz="2000" dirty="0"/>
              <a:t>: distance to move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exit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Lenght</a:t>
            </a:r>
            <a:r>
              <a:rPr lang="fr-FR" sz="2000" dirty="0"/>
              <a:t>: distance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pass</a:t>
            </a:r>
            <a:r>
              <a:rPr lang="fr-FR" sz="2000" dirty="0"/>
              <a:t> entry and </a:t>
            </a:r>
            <a:r>
              <a:rPr lang="fr-FR" sz="2000" dirty="0" err="1"/>
              <a:t>pass</a:t>
            </a:r>
            <a:r>
              <a:rPr lang="fr-FR" sz="2000"/>
              <a:t> exit</a:t>
            </a:r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50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9201B-4872-49CF-B503-243C107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cases</a:t>
            </a:r>
            <a:endParaRPr lang="en-GB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D127E0FF-EDDF-4339-979F-ACC22F5CB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337918"/>
              </p:ext>
            </p:extLst>
          </p:nvPr>
        </p:nvGraphicFramePr>
        <p:xfrm>
          <a:off x="539552" y="1600200"/>
          <a:ext cx="814724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588402538"/>
                    </a:ext>
                  </a:extLst>
                </a:gridCol>
                <a:gridCol w="2561416">
                  <a:extLst>
                    <a:ext uri="{9D8B030D-6E8A-4147-A177-3AD203B41FA5}">
                      <a16:colId xmlns:a16="http://schemas.microsoft.com/office/drawing/2014/main" val="368488755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10525548"/>
                    </a:ext>
                  </a:extLst>
                </a:gridCol>
                <a:gridCol w="833224">
                  <a:extLst>
                    <a:ext uri="{9D8B030D-6E8A-4147-A177-3AD203B41FA5}">
                      <a16:colId xmlns:a16="http://schemas.microsoft.com/office/drawing/2014/main" val="1184173476"/>
                    </a:ext>
                  </a:extLst>
                </a:gridCol>
                <a:gridCol w="2458616">
                  <a:extLst>
                    <a:ext uri="{9D8B030D-6E8A-4147-A177-3AD203B41FA5}">
                      <a16:colId xmlns:a16="http://schemas.microsoft.com/office/drawing/2014/main" val="1589163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Sub</a:t>
                      </a:r>
                      <a:r>
                        <a:rPr lang="fr-FR" dirty="0"/>
                        <a:t>-case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0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not </a:t>
                      </a:r>
                      <a:r>
                        <a:rPr lang="fr-FR" sz="1400" dirty="0" err="1"/>
                        <a:t>started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Echo </a:t>
                      </a:r>
                      <a:r>
                        <a:rPr lang="fr-FR" sz="1400" dirty="0" err="1"/>
                        <a:t>already</a:t>
                      </a:r>
                      <a:r>
                        <a:rPr lang="fr-FR" sz="1400" dirty="0"/>
                        <a:t> over </a:t>
                      </a:r>
                      <a:r>
                        <a:rPr lang="fr-FR" sz="1400" dirty="0" err="1"/>
                        <a:t>echoToGet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Skip </a:t>
                      </a:r>
                      <a:r>
                        <a:rPr lang="fr-FR" sz="1400" dirty="0" err="1"/>
                        <a:t>step</a:t>
                      </a:r>
                      <a:r>
                        <a:rPr lang="fr-FR" sz="1400" dirty="0"/>
                        <a:t> 1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6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5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5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006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0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6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63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00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391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5E7C2AD-3A85-424C-B284-19412178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3" y="0"/>
            <a:ext cx="7413078" cy="6928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61236"/>
              <a:gd name="adj2" fmla="val -17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915815" y="5417051"/>
            <a:ext cx="4176465" cy="106445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80491"/>
              <a:gd name="adj2" fmla="val -90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73811"/>
              <a:gd name="adj2" fmla="val 628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48608" y="4062453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904"/>
              <a:gd name="adj2" fmla="val 4620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81474"/>
              <a:gd name="adj2" fmla="val 449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65419"/>
              <a:gd name="adj2" fmla="val -50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8093"/>
              <a:gd name="adj2" fmla="val 1091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EB2A5DD-2318-46FD-8067-A9C45F052FA0}"/>
              </a:ext>
            </a:extLst>
          </p:cNvPr>
          <p:cNvSpPr/>
          <p:nvPr/>
        </p:nvSpPr>
        <p:spPr>
          <a:xfrm>
            <a:off x="89238" y="152635"/>
            <a:ext cx="1696534" cy="462659"/>
          </a:xfrm>
          <a:prstGeom prst="wedgeRectCallout">
            <a:avLst>
              <a:gd name="adj1" fmla="val 211328"/>
              <a:gd name="adj2" fmla="val 4544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Encoders</a:t>
            </a:r>
            <a:r>
              <a:rPr lang="fr-FR" dirty="0"/>
              <a:t> power switch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03A9C06-AE5E-48A0-863A-96C65DAA56A8}"/>
              </a:ext>
            </a:extLst>
          </p:cNvPr>
          <p:cNvSpPr/>
          <p:nvPr/>
        </p:nvSpPr>
        <p:spPr>
          <a:xfrm>
            <a:off x="0" y="2683015"/>
            <a:ext cx="1696534" cy="371073"/>
          </a:xfrm>
          <a:prstGeom prst="wedgeRectCallout">
            <a:avLst>
              <a:gd name="adj1" fmla="val 78697"/>
              <a:gd name="adj2" fmla="val 89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dividers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:a16="http://schemas.microsoft.com/office/drawing/2014/main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6B25064-913B-4B56-8ABD-BEE66F4B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1" y="-417825"/>
            <a:ext cx="8375981" cy="7275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5736" y="1739183"/>
            <a:ext cx="2016224" cy="504056"/>
          </a:xfrm>
          <a:prstGeom prst="wedgeRectCallout">
            <a:avLst>
              <a:gd name="adj1" fmla="val 95111"/>
              <a:gd name="adj2" fmla="val 245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757906" y="1724260"/>
            <a:ext cx="2016224" cy="504056"/>
          </a:xfrm>
          <a:prstGeom prst="wedgeRectCallout">
            <a:avLst>
              <a:gd name="adj1" fmla="val 14999"/>
              <a:gd name="adj2" fmla="val 2905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7784" y="6021288"/>
            <a:ext cx="2016224" cy="504056"/>
          </a:xfrm>
          <a:prstGeom prst="wedgeRectCallout">
            <a:avLst>
              <a:gd name="adj1" fmla="val 73497"/>
              <a:gd name="adj2" fmla="val -2019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966883" y="3572204"/>
            <a:ext cx="3058114" cy="228245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79712" y="4246191"/>
            <a:ext cx="2016224" cy="504056"/>
          </a:xfrm>
          <a:prstGeom prst="wedgeRectCallout">
            <a:avLst>
              <a:gd name="adj1" fmla="val 78058"/>
              <a:gd name="adj2" fmla="val 16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62" y="-168976"/>
            <a:ext cx="2592288" cy="16174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331640" y="163683"/>
            <a:ext cx="1944216" cy="504056"/>
          </a:xfrm>
          <a:prstGeom prst="wedgeRectCallout">
            <a:avLst>
              <a:gd name="adj1" fmla="val 182886"/>
              <a:gd name="adj2" fmla="val 857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90155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5C66FCF-FB9B-4DDE-9E5A-4CD15655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33"/>
            <a:ext cx="9144000" cy="609013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11923"/>
              <a:gd name="adj2" fmla="val -1473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38960"/>
            <a:ext cx="2016224" cy="429555"/>
          </a:xfrm>
          <a:prstGeom prst="wedgeRectCallout">
            <a:avLst>
              <a:gd name="adj1" fmla="val 141351"/>
              <a:gd name="adj2" fmla="val 327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51072"/>
              <a:gd name="adj2" fmla="val -2235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130181"/>
              <a:gd name="adj2" fmla="val -1609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72373" y="-45680"/>
            <a:ext cx="2016224" cy="504056"/>
          </a:xfrm>
          <a:prstGeom prst="wedgeRectCallout">
            <a:avLst>
              <a:gd name="adj1" fmla="val -82708"/>
              <a:gd name="adj2" fmla="val 199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67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25E0A90-B2CD-48FE-B623-189D724F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6" y="17929"/>
            <a:ext cx="912749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3395" y="1347608"/>
            <a:ext cx="2016224" cy="504056"/>
          </a:xfrm>
          <a:prstGeom prst="wedgeRectCallout">
            <a:avLst>
              <a:gd name="adj1" fmla="val -53273"/>
              <a:gd name="adj2" fmla="val -248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62215" y="1599636"/>
            <a:ext cx="2016224" cy="429555"/>
          </a:xfrm>
          <a:prstGeom prst="wedgeRectCallout">
            <a:avLst>
              <a:gd name="adj1" fmla="val 96887"/>
              <a:gd name="adj2" fmla="val -92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6216" y="5733256"/>
            <a:ext cx="2016224" cy="429555"/>
          </a:xfrm>
          <a:prstGeom prst="wedgeRectCallout">
            <a:avLst>
              <a:gd name="adj1" fmla="val -110207"/>
              <a:gd name="adj2" fmla="val 1333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25316" y="380985"/>
            <a:ext cx="2074327" cy="239703"/>
          </a:xfrm>
          <a:prstGeom prst="wedgeRectCallout">
            <a:avLst>
              <a:gd name="adj1" fmla="val 78744"/>
              <a:gd name="adj2" fmla="val -869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1170326" y="2380156"/>
            <a:ext cx="2177537" cy="472780"/>
          </a:xfrm>
          <a:prstGeom prst="wedgeRectCallout">
            <a:avLst>
              <a:gd name="adj1" fmla="val 124933"/>
              <a:gd name="adj2" fmla="val -315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909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30B1C70-6470-486C-AC5E-6761BCC9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59"/>
            <a:ext cx="9435155" cy="6147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-9565"/>
              <a:gd name="adj2" fmla="val -193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67544" y="2564860"/>
            <a:ext cx="1872208" cy="391908"/>
          </a:xfrm>
          <a:prstGeom prst="wedgeRectCallout">
            <a:avLst>
              <a:gd name="adj1" fmla="val 105749"/>
              <a:gd name="adj2" fmla="val 4126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499992" y="2709227"/>
            <a:ext cx="1860836" cy="404664"/>
          </a:xfrm>
          <a:prstGeom prst="wedgeRectCallout">
            <a:avLst>
              <a:gd name="adj1" fmla="val -26449"/>
              <a:gd name="adj2" fmla="val 3606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980728"/>
            <a:ext cx="2232248" cy="404664"/>
          </a:xfrm>
          <a:prstGeom prst="wedgeRectCallout">
            <a:avLst>
              <a:gd name="adj1" fmla="val 68986"/>
              <a:gd name="adj2" fmla="val 24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6749485" y="3326892"/>
            <a:ext cx="2223864" cy="396950"/>
          </a:xfrm>
          <a:prstGeom prst="wedgeRectCallout">
            <a:avLst>
              <a:gd name="adj1" fmla="val -61963"/>
              <a:gd name="adj2" fmla="val 1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91580" y="2269932"/>
            <a:ext cx="2016224" cy="202332"/>
          </a:xfrm>
          <a:prstGeom prst="wedgeRectCallout">
            <a:avLst>
              <a:gd name="adj1" fmla="val 110634"/>
              <a:gd name="adj2" fmla="val 484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923928" y="6223885"/>
            <a:ext cx="2592288" cy="404664"/>
          </a:xfrm>
          <a:prstGeom prst="wedgeRectCallout">
            <a:avLst>
              <a:gd name="adj1" fmla="val -19718"/>
              <a:gd name="adj2" fmla="val -2676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430410" y="4145982"/>
            <a:ext cx="2592288" cy="404664"/>
          </a:xfrm>
          <a:prstGeom prst="wedgeRectCallout">
            <a:avLst>
              <a:gd name="adj1" fmla="val -65923"/>
              <a:gd name="adj2" fmla="val 853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79512" y="5819221"/>
            <a:ext cx="2592288" cy="404664"/>
          </a:xfrm>
          <a:prstGeom prst="wedgeRectCallout">
            <a:avLst>
              <a:gd name="adj1" fmla="val 121529"/>
              <a:gd name="adj2" fmla="val -3688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7745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8110</TotalTime>
  <Words>1688</Words>
  <Application>Microsoft Office PowerPoint</Application>
  <PresentationFormat>Affichage à l'écran (4:3)</PresentationFormat>
  <Paragraphs>549</Paragraphs>
  <Slides>52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Cambria Math</vt:lpstr>
      <vt:lpstr>Wingdings</vt:lpstr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Rotation: computation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Move Across Narrow Path</vt:lpstr>
      <vt:lpstr>Step 1</vt:lpstr>
      <vt:lpstr>Step 1</vt:lpstr>
      <vt:lpstr>Step 2</vt:lpstr>
      <vt:lpstr>Step 3</vt:lpstr>
      <vt:lpstr>Step 4</vt:lpstr>
      <vt:lpstr>Step 5</vt:lpstr>
      <vt:lpstr>Step 6</vt:lpstr>
      <vt:lpstr>End</vt:lpstr>
      <vt:lpstr>MoveAcrossPath parameters</vt:lpstr>
      <vt:lpstr>Test cases</vt:lpstr>
      <vt:lpstr>The Java main classes</vt:lpstr>
      <vt:lpstr>The Octave Main Functions</vt:lpstr>
      <vt:lpstr>The Octave Main Functions</vt:lpstr>
      <vt:lpstr>Maintenance</vt:lpstr>
      <vt:lpstr>Application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 Cuiller</cp:lastModifiedBy>
  <cp:revision>249</cp:revision>
  <dcterms:created xsi:type="dcterms:W3CDTF">2016-07-11T06:35:54Z</dcterms:created>
  <dcterms:modified xsi:type="dcterms:W3CDTF">2017-09-09T05:49:01Z</dcterms:modified>
</cp:coreProperties>
</file>